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6" r:id="rId2"/>
    <p:sldId id="267" r:id="rId3"/>
    <p:sldId id="261" r:id="rId4"/>
    <p:sldId id="258" r:id="rId5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519" userDrawn="1">
          <p15:clr>
            <a:srgbClr val="A4A3A4"/>
          </p15:clr>
        </p15:guide>
        <p15:guide id="4" pos="42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5" autoAdjust="0"/>
    <p:restoredTop sz="94618" autoAdjust="0"/>
  </p:normalViewPr>
  <p:slideViewPr>
    <p:cSldViewPr>
      <p:cViewPr varScale="1">
        <p:scale>
          <a:sx n="72" d="100"/>
          <a:sy n="72" d="100"/>
        </p:scale>
        <p:origin x="1452" y="72"/>
      </p:cViewPr>
      <p:guideLst>
        <p:guide orient="horz" pos="2160"/>
        <p:guide pos="2880"/>
        <p:guide pos="1519"/>
        <p:guide pos="424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s-E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s-ES"/>
          </a:p>
        </p:txBody>
      </p:sp>
      <p:sp>
        <p:nvSpPr>
          <p:cNvPr id="355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Click to edit Master text styles</a:t>
            </a:r>
          </a:p>
          <a:p>
            <a:pPr lvl="1"/>
            <a:r>
              <a:rPr lang="en-US" altLang="es-ES"/>
              <a:t>Second level</a:t>
            </a:r>
          </a:p>
          <a:p>
            <a:pPr lvl="2"/>
            <a:r>
              <a:rPr lang="en-US" altLang="es-ES"/>
              <a:t>Third level</a:t>
            </a:r>
          </a:p>
          <a:p>
            <a:pPr lvl="3"/>
            <a:r>
              <a:rPr lang="en-US" altLang="es-ES"/>
              <a:t>Fourth level</a:t>
            </a:r>
          </a:p>
          <a:p>
            <a:pPr lvl="4"/>
            <a:r>
              <a:rPr lang="en-US" altLang="es-ES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s-E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4C99181-12E3-41C5-A6B5-8B9CBE44FD84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81A91-182A-4A0D-8DBF-73C7959ACA47}" type="slidenum">
              <a:rPr lang="en-US" altLang="es-ES"/>
              <a:pPr/>
              <a:t>1</a:t>
            </a:fld>
            <a:endParaRPr lang="en-US" altLang="es-E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B5889-A1BA-4F47-8DEB-0F944BE665EE}" type="slidenum">
              <a:rPr lang="en-US" altLang="es-ES"/>
              <a:pPr/>
              <a:t>3</a:t>
            </a:fld>
            <a:endParaRPr lang="en-US" altLang="es-E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920784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116D49-6A83-4457-A778-48BD6011EC34}" type="slidenum">
              <a:rPr lang="en-US" altLang="es-ES"/>
              <a:pPr/>
              <a:t>4</a:t>
            </a:fld>
            <a:endParaRPr lang="en-US" altLang="es-E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150" y="547688"/>
            <a:ext cx="5327650" cy="750887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es-ES" altLang="es-ES" noProof="0"/>
              <a:t>Haga clic para modificar el estilo de título del patrón</a:t>
            </a:r>
            <a:endParaRPr lang="ru-RU" altLang="es-ES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35150" y="1268413"/>
            <a:ext cx="5327650" cy="5032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es-ES" altLang="es-ES" noProof="0"/>
              <a:t>Haga clic para editar el estilo de subtítulo del patrón</a:t>
            </a:r>
            <a:endParaRPr lang="ru-RU" altLang="es-E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323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5957888" y="0"/>
            <a:ext cx="1636712" cy="58769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042988" y="0"/>
            <a:ext cx="4762500" cy="587692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29295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63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048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042988" y="620713"/>
            <a:ext cx="3198812" cy="525621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394200" y="620713"/>
            <a:ext cx="3200400" cy="525621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99622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8464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9952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57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1942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22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0"/>
            <a:ext cx="6048375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título del patrón</a:t>
            </a:r>
            <a:endParaRPr lang="ru-RU" altLang="es-E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620713"/>
            <a:ext cx="6551612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  <a:endParaRPr lang="ru-RU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11760" y="476672"/>
            <a:ext cx="4320828" cy="504825"/>
          </a:xfrm>
          <a:noFill/>
        </p:spPr>
        <p:txBody>
          <a:bodyPr/>
          <a:lstStyle/>
          <a:p>
            <a:r>
              <a:rPr lang="es-ES" sz="4000" b="0" dirty="0"/>
              <a:t>SPACESHIP 1414</a:t>
            </a:r>
            <a:endParaRPr lang="uk-UA" altLang="es-ES" sz="4000" dirty="0">
              <a:latin typeface="Tahoma" panose="020B0604030504040204" pitchFamily="3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11760" y="1052513"/>
            <a:ext cx="4320827" cy="431800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s-ES" b="0" dirty="0"/>
              <a:t>ASYNC GAMES</a:t>
            </a:r>
            <a:endParaRPr lang="uk-UA" alt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8600" y="3934544"/>
            <a:ext cx="4639458" cy="2901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Nuestro juego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Starship</a:t>
            </a:r>
            <a:r>
              <a:rPr lang="es-ES" dirty="0"/>
              <a:t> 1414</a:t>
            </a:r>
          </a:p>
          <a:p>
            <a:r>
              <a:rPr lang="es-ES" dirty="0" err="1"/>
              <a:t>Shooter</a:t>
            </a:r>
            <a:r>
              <a:rPr lang="es-ES" dirty="0"/>
              <a:t> 3º persona</a:t>
            </a:r>
          </a:p>
          <a:p>
            <a:r>
              <a:rPr lang="es-ES" dirty="0"/>
              <a:t>Visión mediante sistema de cámaras</a:t>
            </a:r>
          </a:p>
          <a:p>
            <a:r>
              <a:rPr lang="es-ES" dirty="0"/>
              <a:t>Basado en </a:t>
            </a:r>
            <a:r>
              <a:rPr lang="es-ES" dirty="0" err="1"/>
              <a:t>Alien</a:t>
            </a:r>
            <a:r>
              <a:rPr lang="es-ES" dirty="0"/>
              <a:t> </a:t>
            </a:r>
            <a:r>
              <a:rPr lang="es-ES" dirty="0" err="1"/>
              <a:t>Breed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852936"/>
            <a:ext cx="5292080" cy="365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0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6000"/>
            <a:ext cx="6985000" cy="620712"/>
          </a:xfrm>
        </p:spPr>
        <p:txBody>
          <a:bodyPr/>
          <a:lstStyle/>
          <a:p>
            <a:r>
              <a:rPr lang="es-ES" dirty="0"/>
              <a:t>SPACESHIP 1414: </a:t>
            </a:r>
            <a:r>
              <a:rPr lang="es-ES" sz="2400" dirty="0"/>
              <a:t>Conclusiones</a:t>
            </a:r>
            <a:endParaRPr lang="uk-UA" altLang="es-ES" sz="3600" b="1" dirty="0">
              <a:latin typeface="Tahoma" panose="020B060403050404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196653"/>
            <a:ext cx="7704138" cy="374451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s-ES" altLang="ko-KR" sz="2400" dirty="0">
                <a:latin typeface="Verdana" panose="020B0604030504040204" pitchFamily="34" charset="0"/>
                <a:ea typeface="굴림" charset="-127"/>
              </a:rPr>
              <a:t>Calidad más baja de la esperada.</a:t>
            </a:r>
          </a:p>
          <a:p>
            <a:pPr>
              <a:lnSpc>
                <a:spcPct val="80000"/>
              </a:lnSpc>
            </a:pPr>
            <a:r>
              <a:rPr lang="es-ES" altLang="ko-KR" sz="2400" dirty="0">
                <a:latin typeface="Verdana" panose="020B0604030504040204" pitchFamily="34" charset="0"/>
                <a:ea typeface="굴림" charset="-127"/>
              </a:rPr>
              <a:t>Rediseño causado por problemas diversos</a:t>
            </a:r>
          </a:p>
          <a:p>
            <a:pPr>
              <a:lnSpc>
                <a:spcPct val="80000"/>
              </a:lnSpc>
            </a:pPr>
            <a:r>
              <a:rPr lang="es-ES" altLang="ko-KR" sz="2400" dirty="0">
                <a:latin typeface="Verdana" panose="020B0604030504040204" pitchFamily="34" charset="0"/>
                <a:ea typeface="굴림" charset="-127"/>
              </a:rPr>
              <a:t>Ritmo de trabajo lento debido a inexperiencia</a:t>
            </a:r>
          </a:p>
          <a:p>
            <a:pPr>
              <a:lnSpc>
                <a:spcPct val="80000"/>
              </a:lnSpc>
            </a:pPr>
            <a:endParaRPr lang="en-US" altLang="ko-KR" sz="2400" dirty="0">
              <a:latin typeface="Verdana" panose="020B0604030504040204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43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algn="ctr"/>
            <a:r>
              <a:rPr lang="es-ES" altLang="es-ES" b="1" dirty="0">
                <a:solidFill>
                  <a:schemeClr val="tx1"/>
                </a:solidFill>
              </a:rPr>
              <a:t>Gracias por vuestra atención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0111" y="5005178"/>
            <a:ext cx="3384501" cy="1808198"/>
          </a:xfrm>
        </p:spPr>
        <p:txBody>
          <a:bodyPr/>
          <a:lstStyle/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HÉCTOR MEDINA SANTAMARINA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DAVID SEGARRA RODRIGUEZ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PABLO TORREGROSA VERA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IVÁN VADIM PINA MOLINA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JAUME LLORET ENRIQUEZ</a:t>
            </a:r>
          </a:p>
          <a:p>
            <a:pPr marL="0" indent="0" algn="r">
              <a:buNone/>
            </a:pPr>
            <a:r>
              <a:rPr lang="en-US" altLang="es-ES" sz="1600" dirty="0">
                <a:solidFill>
                  <a:schemeClr val="tx1"/>
                </a:solidFill>
              </a:rPr>
              <a:t>SAMUEL NAVARRO GARCIA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4544" y="44624"/>
            <a:ext cx="2417563" cy="1512168"/>
          </a:xfrm>
          <a:prstGeom prst="rect">
            <a:avLst/>
          </a:prstGeom>
        </p:spPr>
      </p:pic>
      <p:pic>
        <p:nvPicPr>
          <p:cNvPr id="2" name="video logo 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08175" y="900641"/>
            <a:ext cx="7056438" cy="3969246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13428" y="4933915"/>
            <a:ext cx="3384501" cy="1808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</a:pPr>
            <a:endParaRPr lang="en-US" altLang="es-ES" sz="1600" dirty="0">
              <a:solidFill>
                <a:schemeClr val="tx1"/>
              </a:solidFill>
            </a:endParaRPr>
          </a:p>
          <a:p>
            <a:pPr marL="0" indent="0" algn="r">
              <a:buFontTx/>
              <a:buNone/>
            </a:pPr>
            <a:endParaRPr lang="en-US" altLang="es-ES" sz="1600" dirty="0">
              <a:solidFill>
                <a:schemeClr val="tx1"/>
              </a:solidFill>
            </a:endParaRPr>
          </a:p>
          <a:p>
            <a:pPr marL="0" indent="0" algn="ctr">
              <a:buFontTx/>
              <a:buNone/>
            </a:pPr>
            <a:r>
              <a:rPr lang="es-ES" altLang="es-ES" dirty="0">
                <a:solidFill>
                  <a:schemeClr val="tx1"/>
                </a:solidFill>
              </a:rPr>
              <a:t>Componentes: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3E3B55"/>
        </a:lt2>
        <a:accent1>
          <a:srgbClr val="8D8DC2"/>
        </a:accent1>
        <a:accent2>
          <a:srgbClr val="777777"/>
        </a:accent2>
        <a:accent3>
          <a:srgbClr val="FFFFFF"/>
        </a:accent3>
        <a:accent4>
          <a:srgbClr val="404040"/>
        </a:accent4>
        <a:accent5>
          <a:srgbClr val="C5C5DD"/>
        </a:accent5>
        <a:accent6>
          <a:srgbClr val="6B6B6B"/>
        </a:accent6>
        <a:hlink>
          <a:srgbClr val="C0C0C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4D4D4D"/>
        </a:dk2>
        <a:lt2>
          <a:srgbClr val="26231E"/>
        </a:lt2>
        <a:accent1>
          <a:srgbClr val="D69F8C"/>
        </a:accent1>
        <a:accent2>
          <a:srgbClr val="AD8D82"/>
        </a:accent2>
        <a:accent3>
          <a:srgbClr val="FFFFFF"/>
        </a:accent3>
        <a:accent4>
          <a:srgbClr val="404040"/>
        </a:accent4>
        <a:accent5>
          <a:srgbClr val="E8CDC5"/>
        </a:accent5>
        <a:accent6>
          <a:srgbClr val="9C7F75"/>
        </a:accent6>
        <a:hlink>
          <a:srgbClr val="67606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5">
        <a:dk1>
          <a:srgbClr val="4D4D4D"/>
        </a:dk1>
        <a:lt1>
          <a:srgbClr val="FFFFFF"/>
        </a:lt1>
        <a:dk2>
          <a:srgbClr val="4D4D4D"/>
        </a:dk2>
        <a:lt2>
          <a:srgbClr val="1F1111"/>
        </a:lt2>
        <a:accent1>
          <a:srgbClr val="393939"/>
        </a:accent1>
        <a:accent2>
          <a:srgbClr val="727272"/>
        </a:accent2>
        <a:accent3>
          <a:srgbClr val="FFFFFF"/>
        </a:accent3>
        <a:accent4>
          <a:srgbClr val="404040"/>
        </a:accent4>
        <a:accent5>
          <a:srgbClr val="AEAEAE"/>
        </a:accent5>
        <a:accent6>
          <a:srgbClr val="676767"/>
        </a:accent6>
        <a:hlink>
          <a:srgbClr val="D4242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360</TotalTime>
  <Words>71</Words>
  <Application>Microsoft Office PowerPoint</Application>
  <PresentationFormat>Presentación en pantalla (4:3)</PresentationFormat>
  <Paragraphs>24</Paragraphs>
  <Slides>4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Arial</vt:lpstr>
      <vt:lpstr>굴림</vt:lpstr>
      <vt:lpstr>Tahoma</vt:lpstr>
      <vt:lpstr>Verdana</vt:lpstr>
      <vt:lpstr>template</vt:lpstr>
      <vt:lpstr>SPACESHIP 1414</vt:lpstr>
      <vt:lpstr>Nuestro juego</vt:lpstr>
      <vt:lpstr>SPACESHIP 1414: Conclusiones</vt:lpstr>
      <vt:lpstr>Gracias por vuestra atención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SPACESHIP 1414</dc:title>
  <dc:creator>JAUME LLORET ENRÍQUEZ</dc:creator>
  <cp:lastModifiedBy>Iván Vadim Pina Molina</cp:lastModifiedBy>
  <cp:revision>51</cp:revision>
  <dcterms:created xsi:type="dcterms:W3CDTF">2017-01-11T17:59:32Z</dcterms:created>
  <dcterms:modified xsi:type="dcterms:W3CDTF">2017-05-28T18:55:35Z</dcterms:modified>
</cp:coreProperties>
</file>